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5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478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7421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6657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16432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5796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0195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67057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7705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7388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4387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6009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163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8688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2315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824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0893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1295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</a:rPr>
              <a:t>Capitales del mundo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/>
              <a:t>No te quedes sin </a:t>
            </a:r>
            <a:r>
              <a:rPr lang="es-CO" dirty="0" smtClean="0"/>
              <a:t>conocer </a:t>
            </a:r>
            <a:r>
              <a:rPr lang="es-CO" dirty="0"/>
              <a:t>estas impresionantes ciudades. ¡</a:t>
            </a:r>
            <a:r>
              <a:rPr lang="es-CO" b="1" i="1" dirty="0"/>
              <a:t>Ahorra y viaja!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639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r>
              <a:rPr lang="es-CO" dirty="0" smtClean="0"/>
              <a:t>Europa</a:t>
            </a:r>
          </a:p>
          <a:p>
            <a:pPr lvl="1"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r>
              <a:rPr lang="es-CO" dirty="0" smtClean="0"/>
              <a:t>París</a:t>
            </a:r>
          </a:p>
          <a:p>
            <a:pPr lvl="1"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endParaRPr lang="es-CO" dirty="0" smtClean="0"/>
          </a:p>
          <a:p>
            <a:pPr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r>
              <a:rPr lang="es-CO" dirty="0" smtClean="0"/>
              <a:t>América</a:t>
            </a:r>
          </a:p>
          <a:p>
            <a:pPr lvl="1"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r>
              <a:rPr lang="es-CO" dirty="0" smtClean="0"/>
              <a:t>Bogotá</a:t>
            </a:r>
          </a:p>
          <a:p>
            <a:pPr lvl="1"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r>
              <a:rPr lang="es-CO" dirty="0" smtClean="0"/>
              <a:t>Nueva York</a:t>
            </a:r>
          </a:p>
          <a:p>
            <a:pPr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endParaRPr lang="es-CO" dirty="0" smtClean="0"/>
          </a:p>
          <a:p>
            <a:pPr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r>
              <a:rPr lang="es-CO" dirty="0" smtClean="0"/>
              <a:t>Asia</a:t>
            </a:r>
          </a:p>
          <a:p>
            <a:pPr lvl="1"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endParaRPr lang="es-CO" dirty="0" smtClean="0"/>
          </a:p>
          <a:p>
            <a:pPr lvl="1"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r>
              <a:rPr lang="es-CO" dirty="0" smtClean="0"/>
              <a:t>Tokio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851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99882" y="1971537"/>
            <a:ext cx="4149942" cy="3323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París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una ciudad que parece diseñada para el disfrute del viajero. Sus calles, plazas, edificios, jardines y monumentos parecen ideados para que cualquier persona que visite París desee volver. Ir a la Torre Eiffel, el Arco del Triunfo o la Catedral de </a:t>
            </a: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Notre</a:t>
            </a: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Dame son algunas de las experiencias que todo el mundo debería tener la ocasión de disfrutar.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318" y="1971537"/>
            <a:ext cx="5267462" cy="375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30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70560" y="1288427"/>
            <a:ext cx="6096000" cy="47847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Bogotá</a:t>
            </a:r>
            <a:endParaRPr lang="es-CO" sz="2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Vibra al ritmo de las urbes más dinámicas. Su agitada cotidianidad cultural se expresa con manifestaciones de todas las índoles, tanto espontáneas como formales, en una variadísima galería de eventos a pequeña y gran escala que gozan de un amplio reconocimiento dentro y fuera de Colombia.</a:t>
            </a:r>
            <a:endParaRPr lang="es-C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158" y="1489595"/>
            <a:ext cx="5270754" cy="394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57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62000" y="1015984"/>
            <a:ext cx="4559808" cy="5266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Tokio</a:t>
            </a:r>
            <a:endParaRPr lang="es-CO" sz="28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su sorprendente cultura, por su animada vida nocturna, por probar su exótica gastronomía, por convivir con 35 millones de personas o por ir de compras en una de las ciudades más apropiadas para ello, cualquier razón es buena para viajar a Tokio.</a:t>
            </a:r>
            <a:endParaRPr lang="es-C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062" y="1523953"/>
            <a:ext cx="6397359" cy="425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76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5072" y="1487717"/>
            <a:ext cx="6096000" cy="41291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Nueva York </a:t>
            </a:r>
            <a:endParaRPr lang="es-CO" sz="2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ha convertido en los </a:t>
            </a:r>
            <a:r>
              <a:rPr lang="es-ES_trad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es-ES_tradn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ltimos años y por méritos propios en la capital económica y cultural más importante del mundo. Asistir a un musical en Broadway, pasar una noche en Times </a:t>
            </a:r>
            <a:r>
              <a:rPr lang="es-ES_tradn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Square</a:t>
            </a:r>
            <a:r>
              <a:rPr lang="es-ES_tradn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recorrer de un lado a otro el Puente de Brooklyn, disfrutar de una tarde de compras en la Quinta Avenida o sentirte como un ‘bróker’ en Wall Street, son algunas de las cosas que se pueden hacer allí.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072" y="1487717"/>
            <a:ext cx="5900928" cy="394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96454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</TotalTime>
  <Words>273</Words>
  <Application>Microsoft Office PowerPoint</Application>
  <PresentationFormat>Panorámica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</vt:lpstr>
      <vt:lpstr>Wingdings 3</vt:lpstr>
      <vt:lpstr>Espiral</vt:lpstr>
      <vt:lpstr>Capitales del mundo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Capitales del mundo</dc:title>
  <dc:creator>GCF AprendeLibre</dc:creator>
  <cp:lastModifiedBy>GCF AprendeLibre</cp:lastModifiedBy>
  <cp:revision>9</cp:revision>
  <dcterms:created xsi:type="dcterms:W3CDTF">2015-01-30T19:58:22Z</dcterms:created>
  <dcterms:modified xsi:type="dcterms:W3CDTF">2015-01-30T20:34:32Z</dcterms:modified>
</cp:coreProperties>
</file>