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78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421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65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643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796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019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705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705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388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38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00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163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688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315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82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9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610D-0B55-4922-81B6-1C9868EE3FC9}" type="datetimeFigureOut">
              <a:rPr lang="es-CO" smtClean="0"/>
              <a:t>26/05/2015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21F560-E5DA-423F-8F7E-6B0D3CAE6CA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295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</a:rPr>
              <a:t>Capitales del mundo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No te quedes sin </a:t>
            </a:r>
            <a:r>
              <a:rPr lang="es-CO" dirty="0" smtClean="0"/>
              <a:t>conocer </a:t>
            </a:r>
            <a:r>
              <a:rPr lang="es-CO" dirty="0"/>
              <a:t>estas impresionantes ciudades. ¡</a:t>
            </a:r>
            <a:r>
              <a:rPr lang="es-CO" b="1" i="1" dirty="0"/>
              <a:t>Ahorra y viaja!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39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Europa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París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endParaRPr lang="es-CO" dirty="0" smtClean="0"/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América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Bogotá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Nueva York</a:t>
            </a:r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endParaRPr lang="es-CO" dirty="0" smtClean="0"/>
          </a:p>
          <a:p>
            <a:pPr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Asia</a:t>
            </a:r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endParaRPr lang="es-CO" dirty="0" smtClean="0"/>
          </a:p>
          <a:p>
            <a:pPr lvl="1">
              <a:buClr>
                <a:schemeClr val="accent2"/>
              </a:buClr>
              <a:buSzPct val="120000"/>
              <a:buFont typeface="Wingdings" panose="05000000000000000000" pitchFamily="2" charset="2"/>
              <a:buChar char="v"/>
            </a:pPr>
            <a:r>
              <a:rPr lang="es-CO" dirty="0" smtClean="0"/>
              <a:t>Tokio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51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99882" y="1971537"/>
            <a:ext cx="4149942" cy="332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París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ciudad que parece diseñada para el disfrute del viajero. Sus calles, plazas, edificios, jardines y monumentos parecen ideados para que cualquier persona que visite París desee volver. Ir a la Torre Eiffel, el Arco del Triunfo o la Catedral de Notre Dame son algunas de las experiencias que todo el mundo debería tener la ocasión de disfrutar.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18" y="1971537"/>
            <a:ext cx="5267462" cy="37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0560" y="1288427"/>
            <a:ext cx="6096000" cy="47847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Bogotá</a:t>
            </a:r>
            <a:endParaRPr lang="es-CO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Vibra al ritmo de las urbes más dinámicas. Su agitada cotidianidad cultural se expresa con manifestaciones de todas las índoles, tanto espontáneas como formales, en una variadísima galería de eventos a pequeña y gran escala que gozan de un amplio reconocimiento dentro y fuera de Colombia.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58" y="1489595"/>
            <a:ext cx="5270754" cy="394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2000" y="1015984"/>
            <a:ext cx="4559808" cy="526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Tokio</a:t>
            </a:r>
            <a:endParaRPr lang="es-CO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su sorprendente cultura, por su animada vida nocturna, por probar su exótica gastronomía, por convivir con 35 millones de personas o por ir de compras en una de las ciudades más apropiadas para ello, cualquier razón es buena para viajar a Tokio.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62" y="1523953"/>
            <a:ext cx="6397359" cy="42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6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5072" y="1487717"/>
            <a:ext cx="6096000" cy="41291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York </a:t>
            </a:r>
            <a:endParaRPr lang="es-CO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convertido en los </a:t>
            </a:r>
            <a:r>
              <a:rPr lang="es-ES_tradn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ES_tradnl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ltimos años y por méritos propios en la capital económica y cultural más importante del mundo. Asistir a un musical en Broadway, pasar una noche en Times Square, recorrer de un lado a otro el Puente de Brooklyn, disfrutar de una tarde de compras en la Quinta Avenida o sentirte como un ‘bróker’ en Wall Street, son algunas de las cosas que se pueden hacer allí.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1487717"/>
            <a:ext cx="5900928" cy="39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53340" y="276446"/>
            <a:ext cx="748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Cómo insertar un video</a:t>
            </a:r>
            <a:endParaRPr lang="es-CO" sz="4400" dirty="0">
              <a:solidFill>
                <a:srgbClr val="FF0000"/>
              </a:solidFill>
            </a:endParaRPr>
          </a:p>
        </p:txBody>
      </p:sp>
      <p:pic>
        <p:nvPicPr>
          <p:cNvPr id="4" name="Monedas paises_HQ_ppt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GCFAprendeLib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67647" y="4782879"/>
            <a:ext cx="609600" cy="609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26512" y="1233377"/>
            <a:ext cx="748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Cómo insertar un audio</a:t>
            </a:r>
            <a:endParaRPr lang="es-CO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75367" y="276446"/>
            <a:ext cx="786809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solidFill>
                  <a:srgbClr val="FF0000"/>
                </a:solidFill>
              </a:rPr>
              <a:t>Cómo insertar una tabla</a:t>
            </a:r>
          </a:p>
          <a:p>
            <a:pPr algn="ctr"/>
            <a:r>
              <a:rPr lang="es-CO" sz="3500" dirty="0" smtClean="0"/>
              <a:t>Ciudades más </a:t>
            </a:r>
            <a:r>
              <a:rPr lang="es-CO" sz="3500" dirty="0" err="1" smtClean="0"/>
              <a:t>bartas</a:t>
            </a:r>
            <a:r>
              <a:rPr lang="es-CO" sz="3500" dirty="0" smtClean="0"/>
              <a:t> para viajar</a:t>
            </a:r>
            <a:endParaRPr lang="es-CO" sz="35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100686"/>
              </p:ext>
            </p:extLst>
          </p:nvPr>
        </p:nvGraphicFramePr>
        <p:xfrm>
          <a:off x="2015460" y="1814818"/>
          <a:ext cx="8128000" cy="47454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/>
                <a:gridCol w="4064000"/>
              </a:tblGrid>
              <a:tr h="949094">
                <a:tc>
                  <a:txBody>
                    <a:bodyPr/>
                    <a:lstStyle/>
                    <a:p>
                      <a:r>
                        <a:rPr lang="es-CO" b="0" dirty="0" smtClean="0"/>
                        <a:t>Sofía</a:t>
                      </a:r>
                      <a:endParaRPr lang="es-C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b="0" dirty="0" smtClean="0"/>
                        <a:t>Bulgaria</a:t>
                      </a:r>
                      <a:endParaRPr lang="es-CO" b="0" dirty="0"/>
                    </a:p>
                  </a:txBody>
                  <a:tcPr/>
                </a:tc>
              </a:tr>
              <a:tr h="949094">
                <a:tc>
                  <a:txBody>
                    <a:bodyPr/>
                    <a:lstStyle/>
                    <a:p>
                      <a:r>
                        <a:rPr lang="es-CO" dirty="0" smtClean="0"/>
                        <a:t>Argel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Argelia</a:t>
                      </a:r>
                      <a:endParaRPr lang="es-CO" dirty="0"/>
                    </a:p>
                  </a:txBody>
                  <a:tcPr/>
                </a:tc>
              </a:tr>
              <a:tr h="949094">
                <a:tc>
                  <a:txBody>
                    <a:bodyPr/>
                    <a:lstStyle/>
                    <a:p>
                      <a:r>
                        <a:rPr lang="es-CO" dirty="0" smtClean="0"/>
                        <a:t>Calcuta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India</a:t>
                      </a:r>
                      <a:endParaRPr lang="es-CO" dirty="0"/>
                    </a:p>
                  </a:txBody>
                  <a:tcPr/>
                </a:tc>
              </a:tr>
              <a:tr h="949094">
                <a:tc>
                  <a:txBody>
                    <a:bodyPr/>
                    <a:lstStyle/>
                    <a:p>
                      <a:r>
                        <a:rPr lang="es-CO" dirty="0" smtClean="0"/>
                        <a:t>Katmandú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Nepal</a:t>
                      </a:r>
                      <a:endParaRPr lang="es-CO" dirty="0"/>
                    </a:p>
                  </a:txBody>
                  <a:tcPr/>
                </a:tc>
              </a:tr>
              <a:tr h="949094">
                <a:tc>
                  <a:txBody>
                    <a:bodyPr/>
                    <a:lstStyle/>
                    <a:p>
                      <a:r>
                        <a:rPr lang="es-CO" dirty="0" smtClean="0"/>
                        <a:t>Islamabad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Pakistán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00153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300</Words>
  <Application>Microsoft Office PowerPoint</Application>
  <PresentationFormat>Panorámica</PresentationFormat>
  <Paragraphs>34</Paragraphs>
  <Slides>9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Capitales del mundo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Capitales del mundo</dc:title>
  <dc:creator>GCF AprendeLibre</dc:creator>
  <cp:lastModifiedBy>GCF AprendeLibre</cp:lastModifiedBy>
  <cp:revision>18</cp:revision>
  <dcterms:created xsi:type="dcterms:W3CDTF">2015-01-30T19:58:22Z</dcterms:created>
  <dcterms:modified xsi:type="dcterms:W3CDTF">2015-05-26T21:34:00Z</dcterms:modified>
</cp:coreProperties>
</file>