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1" r:id="rId3"/>
    <p:sldId id="260" r:id="rId4"/>
    <p:sldId id="257" r:id="rId5"/>
    <p:sldId id="258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3.6191444285653948E-2"/>
          <c:y val="2.6753557781714662E-2"/>
          <c:w val="0.94335498374884241"/>
          <c:h val="0.79935991839517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Millones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Hong Kong</c:v>
                </c:pt>
                <c:pt idx="1">
                  <c:v>Singapur</c:v>
                </c:pt>
                <c:pt idx="2">
                  <c:v>Bangkok</c:v>
                </c:pt>
                <c:pt idx="3">
                  <c:v>Londres</c:v>
                </c:pt>
                <c:pt idx="4">
                  <c:v>París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25.6</c:v>
                </c:pt>
                <c:pt idx="1">
                  <c:v>22.5</c:v>
                </c:pt>
                <c:pt idx="2">
                  <c:v>17.5</c:v>
                </c:pt>
                <c:pt idx="3">
                  <c:v>16.8</c:v>
                </c:pt>
                <c:pt idx="4">
                  <c:v>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14537768"/>
        <c:axId val="314541688"/>
      </c:barChart>
      <c:catAx>
        <c:axId val="314537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4541688"/>
        <c:crosses val="autoZero"/>
        <c:auto val="1"/>
        <c:lblAlgn val="ctr"/>
        <c:lblOffset val="100"/>
        <c:noMultiLvlLbl val="0"/>
      </c:catAx>
      <c:valAx>
        <c:axId val="314541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45377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78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421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665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643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796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0195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705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705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388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387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6009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163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688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315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824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893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295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Capitales del mundo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No te quedes sin </a:t>
            </a:r>
            <a:r>
              <a:rPr lang="es-CO" dirty="0" smtClean="0"/>
              <a:t>conocer </a:t>
            </a:r>
            <a:r>
              <a:rPr lang="es-CO" dirty="0"/>
              <a:t>estas impresionantes ciudades. ¡</a:t>
            </a:r>
            <a:r>
              <a:rPr lang="es-CO" b="1" i="1" dirty="0"/>
              <a:t>Ahorra y viaja!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393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53340" y="276446"/>
            <a:ext cx="748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solidFill>
                  <a:srgbClr val="FF0000"/>
                </a:solidFill>
              </a:rPr>
              <a:t>Cómo insertar un gráfico</a:t>
            </a:r>
            <a:endParaRPr lang="es-CO" sz="4400" dirty="0">
              <a:solidFill>
                <a:srgbClr val="FF0000"/>
              </a:solidFill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428204672"/>
              </p:ext>
            </p:extLst>
          </p:nvPr>
        </p:nvGraphicFramePr>
        <p:xfrm>
          <a:off x="2353340" y="1045887"/>
          <a:ext cx="8343013" cy="550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973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r>
              <a:rPr lang="es-CO" dirty="0" smtClean="0"/>
              <a:t>Europa</a:t>
            </a:r>
          </a:p>
          <a:p>
            <a:pPr lvl="1"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r>
              <a:rPr lang="es-CO" dirty="0" smtClean="0"/>
              <a:t>París</a:t>
            </a:r>
          </a:p>
          <a:p>
            <a:pPr lvl="1"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endParaRPr lang="es-CO" dirty="0" smtClean="0"/>
          </a:p>
          <a:p>
            <a:pPr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r>
              <a:rPr lang="es-CO" dirty="0" smtClean="0"/>
              <a:t>América</a:t>
            </a:r>
          </a:p>
          <a:p>
            <a:pPr lvl="1"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r>
              <a:rPr lang="es-CO" dirty="0" smtClean="0"/>
              <a:t>Bogotá</a:t>
            </a:r>
          </a:p>
          <a:p>
            <a:pPr lvl="1"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r>
              <a:rPr lang="es-CO" dirty="0" smtClean="0"/>
              <a:t>Nueva York</a:t>
            </a:r>
          </a:p>
          <a:p>
            <a:pPr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endParaRPr lang="es-CO" dirty="0" smtClean="0"/>
          </a:p>
          <a:p>
            <a:pPr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r>
              <a:rPr lang="es-CO" dirty="0" smtClean="0"/>
              <a:t>Asia</a:t>
            </a:r>
          </a:p>
          <a:p>
            <a:pPr lvl="1"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endParaRPr lang="es-CO" dirty="0" smtClean="0"/>
          </a:p>
          <a:p>
            <a:pPr lvl="1"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r>
              <a:rPr lang="es-CO" dirty="0" smtClean="0"/>
              <a:t>Tokio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51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99882" y="1971537"/>
            <a:ext cx="4149942" cy="332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París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una ciudad que parece diseñada para el disfrute del viajero. Sus calles, plazas, edificios, jardines y monumentos parecen ideados para que cualquier persona que visite París desee volver. Ir a la Torre Eiffel, el Arco del Triunfo o la Catedral de Notre Dame son algunas de las experiencias que todo el mundo debería tener la ocasión de disfrutar.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18" y="1971537"/>
            <a:ext cx="5267462" cy="375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0560" y="1288427"/>
            <a:ext cx="6096000" cy="47847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Bogotá</a:t>
            </a:r>
            <a:endParaRPr lang="es-CO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Vibra al ritmo de las urbes más dinámicas. Su agitada cotidianidad cultural se expresa con manifestaciones de todas las índoles, tanto espontáneas como formales, en una variadísima galería de eventos a pequeña y gran escala que gozan de un amplio reconocimiento dentro y fuera de Colombia.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58" y="1489595"/>
            <a:ext cx="5270754" cy="394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2000" y="1015984"/>
            <a:ext cx="4559808" cy="526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Tokio</a:t>
            </a:r>
            <a:endParaRPr lang="es-CO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su sorprendente cultura, por su animada vida nocturna, por probar su exótica gastronomía, por convivir con 35 millones de personas o por ir de compras en una de las ciudades más apropiadas para ello, cualquier razón es buena para viajar a Tokio.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62" y="1523953"/>
            <a:ext cx="6397359" cy="425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6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5072" y="1487717"/>
            <a:ext cx="6096000" cy="41291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 York </a:t>
            </a:r>
            <a:endParaRPr lang="es-CO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 convertido en los </a:t>
            </a:r>
            <a:r>
              <a:rPr lang="es-ES_trad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ES_tradn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ltimos años y por méritos propios en la capital económica y cultural más importante del mundo. Asistir a un musical en Broadway, pasar una noche en Times Square, recorrer de un lado a otro el Puente de Brooklyn, disfrutar de una tarde de compras en la Quinta Avenida o sentirte como un ‘bróker’ en Wall Street, son algunas de las cosas que se pueden hacer allí.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2" y="1487717"/>
            <a:ext cx="5900928" cy="394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53340" y="276446"/>
            <a:ext cx="748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solidFill>
                  <a:srgbClr val="FF0000"/>
                </a:solidFill>
              </a:rPr>
              <a:t>Cómo insertar un video</a:t>
            </a:r>
            <a:endParaRPr lang="es-CO" sz="4400" dirty="0">
              <a:solidFill>
                <a:srgbClr val="FF0000"/>
              </a:solidFill>
            </a:endParaRPr>
          </a:p>
        </p:txBody>
      </p:sp>
      <p:pic>
        <p:nvPicPr>
          <p:cNvPr id="4" name="Monedas paises_HQ_ppt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2533" y="1152525"/>
            <a:ext cx="10143066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GCFAprendeLib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67647" y="4782879"/>
            <a:ext cx="609600" cy="6096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26512" y="1233377"/>
            <a:ext cx="748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solidFill>
                  <a:srgbClr val="FF0000"/>
                </a:solidFill>
              </a:rPr>
              <a:t>Cómo insertar un audio</a:t>
            </a:r>
            <a:endParaRPr lang="es-CO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5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75367" y="276446"/>
            <a:ext cx="786809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 smtClean="0">
                <a:solidFill>
                  <a:srgbClr val="FF0000"/>
                </a:solidFill>
              </a:rPr>
              <a:t>Cómo insertar una tabla</a:t>
            </a:r>
          </a:p>
          <a:p>
            <a:pPr algn="ctr"/>
            <a:r>
              <a:rPr lang="es-CO" sz="3500" dirty="0" smtClean="0"/>
              <a:t>Ciudades más </a:t>
            </a:r>
            <a:r>
              <a:rPr lang="es-CO" sz="3500" dirty="0" err="1" smtClean="0"/>
              <a:t>bartas</a:t>
            </a:r>
            <a:r>
              <a:rPr lang="es-CO" sz="3500" dirty="0" smtClean="0"/>
              <a:t> para viajar</a:t>
            </a:r>
            <a:endParaRPr lang="es-CO" sz="35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100686"/>
              </p:ext>
            </p:extLst>
          </p:nvPr>
        </p:nvGraphicFramePr>
        <p:xfrm>
          <a:off x="2015460" y="1814818"/>
          <a:ext cx="8128000" cy="47454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/>
                <a:gridCol w="4064000"/>
              </a:tblGrid>
              <a:tr h="949094">
                <a:tc>
                  <a:txBody>
                    <a:bodyPr/>
                    <a:lstStyle/>
                    <a:p>
                      <a:r>
                        <a:rPr lang="es-CO" b="0" dirty="0" smtClean="0"/>
                        <a:t>Sofía</a:t>
                      </a:r>
                      <a:endParaRPr lang="es-CO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0" dirty="0" smtClean="0"/>
                        <a:t>Bulgaria</a:t>
                      </a:r>
                      <a:endParaRPr lang="es-CO" b="0" dirty="0"/>
                    </a:p>
                  </a:txBody>
                  <a:tcPr/>
                </a:tc>
              </a:tr>
              <a:tr h="949094">
                <a:tc>
                  <a:txBody>
                    <a:bodyPr/>
                    <a:lstStyle/>
                    <a:p>
                      <a:r>
                        <a:rPr lang="es-CO" dirty="0" smtClean="0"/>
                        <a:t>Argel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Argelia</a:t>
                      </a:r>
                      <a:endParaRPr lang="es-CO" dirty="0"/>
                    </a:p>
                  </a:txBody>
                  <a:tcPr/>
                </a:tc>
              </a:tr>
              <a:tr h="949094">
                <a:tc>
                  <a:txBody>
                    <a:bodyPr/>
                    <a:lstStyle/>
                    <a:p>
                      <a:r>
                        <a:rPr lang="es-CO" dirty="0" smtClean="0"/>
                        <a:t>Calcuta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India</a:t>
                      </a:r>
                      <a:endParaRPr lang="es-CO" dirty="0"/>
                    </a:p>
                  </a:txBody>
                  <a:tcPr/>
                </a:tc>
              </a:tr>
              <a:tr h="949094">
                <a:tc>
                  <a:txBody>
                    <a:bodyPr/>
                    <a:lstStyle/>
                    <a:p>
                      <a:r>
                        <a:rPr lang="es-CO" dirty="0" smtClean="0"/>
                        <a:t>Katmandú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Nepal</a:t>
                      </a:r>
                      <a:endParaRPr lang="es-CO" dirty="0"/>
                    </a:p>
                  </a:txBody>
                  <a:tcPr/>
                </a:tc>
              </a:tr>
              <a:tr h="949094">
                <a:tc>
                  <a:txBody>
                    <a:bodyPr/>
                    <a:lstStyle/>
                    <a:p>
                      <a:r>
                        <a:rPr lang="es-CO" dirty="0" smtClean="0"/>
                        <a:t>Islamabad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Pakistán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00153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</TotalTime>
  <Words>307</Words>
  <Application>Microsoft Office PowerPoint</Application>
  <PresentationFormat>Panorámica</PresentationFormat>
  <Paragraphs>36</Paragraphs>
  <Slides>10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Wingdings 3</vt:lpstr>
      <vt:lpstr>Espiral</vt:lpstr>
      <vt:lpstr>Capitales del mundo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Capitales del mundo</dc:title>
  <dc:creator>GCF AprendeLibre</dc:creator>
  <cp:lastModifiedBy>GCF AprendeLibre</cp:lastModifiedBy>
  <cp:revision>17</cp:revision>
  <dcterms:created xsi:type="dcterms:W3CDTF">2015-01-30T19:58:22Z</dcterms:created>
  <dcterms:modified xsi:type="dcterms:W3CDTF">2015-05-26T21:38:52Z</dcterms:modified>
</cp:coreProperties>
</file>