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5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19644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64664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735380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4867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28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135493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07955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593954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12865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0030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5646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E610D-0B55-4922-81B6-1C9868EE3FC9}" type="datetimeFigureOut">
              <a:rPr lang="es-CO" smtClean="0"/>
              <a:t>30/01/2015</a:t>
            </a:fld>
            <a:endParaRPr lang="es-CO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1F560-E5DA-423F-8F7E-6B0D3CAE6CA3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770032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b="1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>
                  <a:innerShdw blurRad="63500" dist="50800" dir="10800000">
                    <a:prstClr val="black">
                      <a:alpha val="50000"/>
                    </a:prstClr>
                  </a:innerShdw>
                  <a:reflection blurRad="6350" stA="60000" endA="900" endPos="58000" dir="5400000" sy="-100000" algn="bl" rotWithShape="0"/>
                </a:effectLst>
              </a:rPr>
              <a:t>Capitales del mundo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/>
              <a:t>No te quedes sin </a:t>
            </a:r>
            <a:r>
              <a:rPr lang="es-CO" dirty="0" smtClean="0"/>
              <a:t>conocer </a:t>
            </a:r>
            <a:r>
              <a:rPr lang="es-CO" dirty="0"/>
              <a:t>estas impresionantes ciudades. ¡</a:t>
            </a:r>
            <a:r>
              <a:rPr lang="es-CO" b="1" i="1" dirty="0"/>
              <a:t>Ahorra y viaja!</a:t>
            </a:r>
            <a:endParaRPr lang="es-CO" dirty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86393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r>
              <a:rPr lang="es-CO" dirty="0" smtClean="0"/>
              <a:t>Europa</a:t>
            </a:r>
          </a:p>
          <a:p>
            <a:pPr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r>
              <a:rPr lang="es-CO" dirty="0" smtClean="0"/>
              <a:t>París</a:t>
            </a:r>
          </a:p>
          <a:p>
            <a:pPr lvl="1"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endParaRPr lang="es-CO" dirty="0" smtClean="0"/>
          </a:p>
          <a:p>
            <a:pPr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r>
              <a:rPr lang="es-CO" dirty="0" smtClean="0"/>
              <a:t>América</a:t>
            </a:r>
          </a:p>
          <a:p>
            <a:pPr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r>
              <a:rPr lang="es-CO" dirty="0" smtClean="0"/>
              <a:t>Bogotá</a:t>
            </a:r>
          </a:p>
          <a:p>
            <a:pPr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r>
              <a:rPr lang="es-CO" dirty="0" smtClean="0"/>
              <a:t>Nueva York</a:t>
            </a:r>
          </a:p>
          <a:p>
            <a:pPr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endParaRPr lang="es-CO" dirty="0" smtClean="0"/>
          </a:p>
          <a:p>
            <a:pPr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r>
              <a:rPr lang="es-CO" smtClean="0"/>
              <a:t>Asia</a:t>
            </a:r>
          </a:p>
          <a:p>
            <a:pPr>
              <a:buClr>
                <a:schemeClr val="accent2"/>
              </a:buClr>
              <a:buSzPct val="120000"/>
              <a:buFont typeface="Wingdings" panose="05000000000000000000" pitchFamily="2" charset="2"/>
              <a:buChar char="v"/>
            </a:pPr>
            <a:r>
              <a:rPr lang="es-CO" smtClean="0"/>
              <a:t>Tokio </a:t>
            </a:r>
            <a:endParaRPr lang="es-CO" dirty="0" smtClean="0"/>
          </a:p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8518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99882" y="1971537"/>
            <a:ext cx="6096000" cy="22694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París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una ciudad que parece diseñada para el disfrute del viajero. Sus calles, plazas, edificios, jardines y monumentos parecen ideados para que cualquier persona que visite París desee volver. Ir a la Torre Eiffel, el Arco del Triunfo o la Catedral de </a:t>
            </a: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Notre</a:t>
            </a: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Dame son algunas de las experiencias que todo el mundo debería tener la ocasión de disfrutar.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7306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294267"/>
            <a:ext cx="6096000" cy="226946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Bogotá</a:t>
            </a:r>
            <a:endParaRPr lang="es-CO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Vibra al ritmo de las urbes más dinámicas. Su agitada cotidianidad cultural se expresa con manifestaciones de todas las índoles, tanto espontáneas como formales, en una variadísima galería de eventos a pequeña y gran escala que gozan de un amplio reconocimiento dentro y fuera de Colombia.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3857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442448"/>
            <a:ext cx="6096000" cy="197310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Tokio</a:t>
            </a:r>
            <a:endParaRPr lang="es-CO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Por su sorprendente cultura, por su animada vida nocturna, por probar su exótica gastronomía, por convivir con 35 millones de personas o por ir de compras en una de las ciudades más apropiadas para ello, cualquier razón es buena para viajar a Tokio.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769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48000" y="2146085"/>
            <a:ext cx="6096000" cy="25658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Nueva York </a:t>
            </a:r>
            <a:endParaRPr lang="es-CO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 ha convertido en los </a:t>
            </a:r>
            <a:r>
              <a:rPr lang="es-ES_tradn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ú</a:t>
            </a: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ltimos años y por méritos propios en la capital económica y cultural más importante del mundo. Asistir a un musical en Broadway, pasar una noche en Times </a:t>
            </a: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Square</a:t>
            </a:r>
            <a:r>
              <a:rPr lang="es-ES_tradnl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recorrer de un lado a otro el Puente de Brooklyn, disfrutar de una tarde de compras en la Quinta Avenida o sentirte como un ‘bróker’ en Wall Street, son algunas de las cosas que se pueden hacer allí.</a:t>
            </a:r>
            <a:endParaRPr lang="es-CO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29645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273</Words>
  <Application>Microsoft Office PowerPoint</Application>
  <PresentationFormat>Panorámica</PresentationFormat>
  <Paragraphs>19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Wingdings</vt:lpstr>
      <vt:lpstr>Tema de Office</vt:lpstr>
      <vt:lpstr>Capitales del mundo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Capitales del mundo</dc:title>
  <dc:creator>GCF AprendeLibre</dc:creator>
  <cp:lastModifiedBy>GCF AprendeLibre</cp:lastModifiedBy>
  <cp:revision>5</cp:revision>
  <dcterms:created xsi:type="dcterms:W3CDTF">2015-01-30T19:58:22Z</dcterms:created>
  <dcterms:modified xsi:type="dcterms:W3CDTF">2015-01-30T20:21:26Z</dcterms:modified>
</cp:coreProperties>
</file>